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4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rednji slo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227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58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432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763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163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188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508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1921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810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847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D899-78F6-4F7D-99B0-743B281A38A4}" type="datetimeFigureOut">
              <a:rPr lang="sl-SI" smtClean="0"/>
              <a:t>28. 05. 2020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C5B5C-A9A9-4F78-AD30-B5CCCD273A1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939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4" r="12624"/>
          <a:stretch>
            <a:fillRect/>
          </a:stretch>
        </p:blipFill>
        <p:spPr bwMode="auto">
          <a:xfrm>
            <a:off x="67033" y="-93788"/>
            <a:ext cx="1994149" cy="180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oljeZBesedilom 5"/>
          <p:cNvSpPr txBox="1">
            <a:spLocks noChangeArrowheads="1"/>
          </p:cNvSpPr>
          <p:nvPr/>
        </p:nvSpPr>
        <p:spPr bwMode="auto">
          <a:xfrm>
            <a:off x="1064107" y="1606486"/>
            <a:ext cx="9220449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800" b="1" dirty="0"/>
              <a:t>Izziv 1</a:t>
            </a:r>
            <a:r>
              <a:rPr lang="sl-SI" altLang="sl-SI" sz="1800" b="1" dirty="0" smtClean="0"/>
              <a:t>: </a:t>
            </a:r>
            <a:endParaRPr lang="sl-SI" altLang="sl-SI" sz="1800" b="1" dirty="0" smtClean="0"/>
          </a:p>
          <a:p>
            <a:pPr eaLnBrk="1" hangingPunct="1"/>
            <a:r>
              <a:rPr lang="sl-SI" altLang="sl-SI" sz="1800" dirty="0" smtClean="0"/>
              <a:t>Odgovori na vprašanja (sklop 1. ponavljanje) v SDZ/ str. 69. Odgovore zapiši v zvezek.</a:t>
            </a:r>
            <a:endParaRPr lang="sl-SI" altLang="sl-SI" sz="1800" dirty="0"/>
          </a:p>
        </p:txBody>
      </p:sp>
      <p:sp>
        <p:nvSpPr>
          <p:cNvPr id="6" name="PoljeZBesedilom 2"/>
          <p:cNvSpPr txBox="1">
            <a:spLocks noChangeArrowheads="1"/>
          </p:cNvSpPr>
          <p:nvPr/>
        </p:nvSpPr>
        <p:spPr bwMode="auto">
          <a:xfrm>
            <a:off x="1832530" y="164594"/>
            <a:ext cx="10028911" cy="13926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 dirty="0"/>
              <a:t>Pozdravljene učenke in učenci!</a:t>
            </a:r>
          </a:p>
          <a:p>
            <a:pPr eaLnBrk="1" hangingPunct="1"/>
            <a:endParaRPr lang="sl-SI" altLang="sl-SI" sz="1050" b="1" dirty="0"/>
          </a:p>
          <a:p>
            <a:pPr eaLnBrk="1" hangingPunct="1"/>
            <a:r>
              <a:rPr lang="sl-SI" altLang="sl-SI" sz="1800" dirty="0"/>
              <a:t>Tokrat vam posredujem navodila za delo pri GEOGRAFIJI </a:t>
            </a:r>
            <a:r>
              <a:rPr lang="sl-SI" altLang="sl-SI" sz="1800" dirty="0" smtClean="0"/>
              <a:t>že za 10. teden učenja na daljavo.</a:t>
            </a:r>
          </a:p>
          <a:p>
            <a:pPr eaLnBrk="1" hangingPunct="1"/>
            <a:r>
              <a:rPr lang="sl-SI" altLang="sl-SI" sz="1800" dirty="0" smtClean="0"/>
              <a:t>Današnji dan je namenjen ponavljanju in utrjevanju pridobljenega znanja o toplotnih pasovih.</a:t>
            </a:r>
          </a:p>
          <a:p>
            <a:pPr eaLnBrk="1" hangingPunct="1"/>
            <a:r>
              <a:rPr lang="sl-SI" altLang="sl-SI" sz="1800" dirty="0" smtClean="0"/>
              <a:t>Pripravi si atlas, SDZ in zvezek.</a:t>
            </a:r>
            <a:endParaRPr lang="sl-SI" altLang="sl-SI" sz="1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294" y="1711171"/>
            <a:ext cx="1739646" cy="1739646"/>
          </a:xfrm>
          <a:prstGeom prst="rect">
            <a:avLst/>
          </a:prstGeom>
        </p:spPr>
      </p:pic>
      <p:sp>
        <p:nvSpPr>
          <p:cNvPr id="10" name="PoljeZBesedilom 5"/>
          <p:cNvSpPr txBox="1">
            <a:spLocks noChangeArrowheads="1"/>
          </p:cNvSpPr>
          <p:nvPr/>
        </p:nvSpPr>
        <p:spPr bwMode="auto">
          <a:xfrm>
            <a:off x="127596" y="2302020"/>
            <a:ext cx="922528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800" b="1" dirty="0"/>
              <a:t>Izziv </a:t>
            </a:r>
            <a:r>
              <a:rPr lang="sl-SI" altLang="sl-SI" sz="1800" b="1" dirty="0" smtClean="0"/>
              <a:t>2: </a:t>
            </a:r>
            <a:endParaRPr lang="sl-SI" altLang="sl-SI" sz="1800" b="1" dirty="0"/>
          </a:p>
          <a:p>
            <a:pPr eaLnBrk="1" hangingPunct="1"/>
            <a:r>
              <a:rPr lang="sl-SI" altLang="sl-SI" sz="1800" dirty="0" smtClean="0"/>
              <a:t>Na zemljevidu Sveta pokaži in imenuj toplotne pasove.</a:t>
            </a:r>
          </a:p>
          <a:p>
            <a:pPr eaLnBrk="1" hangingPunct="1"/>
            <a:r>
              <a:rPr lang="sl-SI" altLang="sl-SI" sz="1800" dirty="0" smtClean="0"/>
              <a:t>S pomočjo zemljevida opredeli lego kontinentov v toplotnih pasovih.</a:t>
            </a:r>
          </a:p>
          <a:p>
            <a:pPr eaLnBrk="1" hangingPunct="1"/>
            <a:r>
              <a:rPr lang="sl-SI" altLang="sl-SI" sz="1800" dirty="0" smtClean="0"/>
              <a:t>Tabelo preriši v zvezek in jo dopolni</a:t>
            </a:r>
            <a:endParaRPr lang="sl-SI" altLang="sl-SI" sz="1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64342"/>
              </p:ext>
            </p:extLst>
          </p:nvPr>
        </p:nvGraphicFramePr>
        <p:xfrm>
          <a:off x="463639" y="3551552"/>
          <a:ext cx="1110691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172"/>
                <a:gridCol w="8041746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celina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Lega v toplotnih pasovih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Evropa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Leži</a:t>
                      </a:r>
                      <a:r>
                        <a:rPr lang="sl-SI" baseline="0" dirty="0" smtClean="0"/>
                        <a:t> v severnem </a:t>
                      </a:r>
                      <a:r>
                        <a:rPr lang="sl-SI" baseline="0" dirty="0" err="1" smtClean="0"/>
                        <a:t>zmernotoplem</a:t>
                      </a:r>
                      <a:r>
                        <a:rPr lang="sl-SI" baseline="0" dirty="0" smtClean="0"/>
                        <a:t> pasu in v severnem hladnem pasu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4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44695" y="196047"/>
            <a:ext cx="923415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/>
              <a:t>Izziv 3:</a:t>
            </a:r>
          </a:p>
          <a:p>
            <a:r>
              <a:rPr lang="sl-SI" dirty="0" smtClean="0"/>
              <a:t>V SDZ/ str. 59 si še enkrat poglej miselni vzorec podnebnih dejavnikov. Poglej si navodila za delo 6. tedna in ponovi, kako posamezni dejavnik vpliva na podnebje. </a:t>
            </a:r>
          </a:p>
          <a:p>
            <a:r>
              <a:rPr lang="sl-SI" dirty="0" smtClean="0"/>
              <a:t>V atlasu poišči zemljevide, ki prikazujejo razporeditev in količino padavin za posamezen kontinent in poglej: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KJE PADE NAJVEČJA KOLIČINA PADAVIN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KAJ SE DOGAJA S KOLIČINO PADAVIN Z ODDALJEVANJEM OD MORJA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ZAKAJ JE NA DOLOČENEM OBMOČJU VEČJA KOLIČINA PADAVIN.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58" y="196047"/>
            <a:ext cx="1466036" cy="146603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22" y="1978847"/>
            <a:ext cx="1587744" cy="1587744"/>
          </a:xfrm>
          <a:prstGeom prst="rect">
            <a:avLst/>
          </a:prstGeom>
        </p:spPr>
      </p:pic>
      <p:sp>
        <p:nvSpPr>
          <p:cNvPr id="11" name="Oblak 10"/>
          <p:cNvSpPr/>
          <p:nvPr/>
        </p:nvSpPr>
        <p:spPr>
          <a:xfrm>
            <a:off x="6928764" y="1649532"/>
            <a:ext cx="3908942" cy="1709678"/>
          </a:xfrm>
          <a:prstGeom prst="cloudCallout">
            <a:avLst>
              <a:gd name="adj1" fmla="val -45706"/>
              <a:gd name="adj2" fmla="val 63764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Preglej </a:t>
            </a:r>
            <a:r>
              <a:rPr lang="sl-SI" dirty="0" err="1" smtClean="0">
                <a:solidFill>
                  <a:schemeClr val="tx1"/>
                </a:solidFill>
              </a:rPr>
              <a:t>klimograme</a:t>
            </a:r>
            <a:r>
              <a:rPr lang="sl-SI" dirty="0" smtClean="0">
                <a:solidFill>
                  <a:schemeClr val="tx1"/>
                </a:solidFill>
              </a:rPr>
              <a:t> posameznega toplotnega pasu. Najdeš jih v navodilih za delo v preteklih tednih.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44695" y="2573643"/>
            <a:ext cx="681292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 smtClean="0"/>
              <a:t>Izziv 4:</a:t>
            </a:r>
          </a:p>
          <a:p>
            <a:r>
              <a:rPr lang="sl-SI" dirty="0" smtClean="0"/>
              <a:t>Analiziraj </a:t>
            </a:r>
            <a:r>
              <a:rPr lang="sl-SI" dirty="0" err="1" smtClean="0"/>
              <a:t>klimograme</a:t>
            </a:r>
            <a:r>
              <a:rPr lang="sl-SI" dirty="0" smtClean="0"/>
              <a:t>. Pomagaj si z vprašanji na listku.</a:t>
            </a:r>
          </a:p>
          <a:p>
            <a:r>
              <a:rPr lang="sl-SI" dirty="0" smtClean="0"/>
              <a:t>V katerem toplotnem pasu leži posamezni </a:t>
            </a:r>
            <a:r>
              <a:rPr lang="sl-SI" dirty="0" err="1" smtClean="0"/>
              <a:t>klimogram</a:t>
            </a:r>
            <a:r>
              <a:rPr lang="sl-SI" dirty="0" smtClean="0"/>
              <a:t>? Zakaj bi ga uvrstil ravno tja?</a:t>
            </a:r>
          </a:p>
        </p:txBody>
      </p:sp>
      <p:pic>
        <p:nvPicPr>
          <p:cNvPr id="16" name="Slika 15" descr="F:\OSNOVNA ŠOLA G. PETROVCI\GEOGRAFIJA\GEOGRAFIJA 6.RAZRED\SLIKE\Klimograma_Krakova_in_Sonnblicka.jpg"/>
          <p:cNvPicPr/>
          <p:nvPr/>
        </p:nvPicPr>
        <p:blipFill>
          <a:blip r:embed="rId4"/>
          <a:srcRect r="49237" b="9581"/>
          <a:stretch>
            <a:fillRect/>
          </a:stretch>
        </p:blipFill>
        <p:spPr bwMode="auto">
          <a:xfrm>
            <a:off x="390891" y="4154296"/>
            <a:ext cx="2403824" cy="240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lika 17" descr="klimogram borumbe"/>
          <p:cNvPicPr/>
          <p:nvPr/>
        </p:nvPicPr>
        <p:blipFill>
          <a:blip r:embed="rId5"/>
          <a:srcRect t="5910" b="7066"/>
          <a:stretch>
            <a:fillRect/>
          </a:stretch>
        </p:blipFill>
        <p:spPr bwMode="auto">
          <a:xfrm>
            <a:off x="3205521" y="3773972"/>
            <a:ext cx="1887023" cy="29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lika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5119" y="3727331"/>
            <a:ext cx="2316087" cy="2840766"/>
          </a:xfrm>
          <a:prstGeom prst="rect">
            <a:avLst/>
          </a:prstGeom>
          <a:noFill/>
        </p:spPr>
      </p:pic>
      <p:pic>
        <p:nvPicPr>
          <p:cNvPr id="20" name="Picture 4" descr="klimogram barrow poin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56" y="3552987"/>
            <a:ext cx="1757716" cy="309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13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69" y="3900325"/>
            <a:ext cx="2366787" cy="237874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584561" y="560746"/>
            <a:ext cx="810035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Izziv</a:t>
            </a:r>
            <a:r>
              <a:rPr lang="sl-SI" dirty="0" smtClean="0"/>
              <a:t>: Zmorem tudi to</a:t>
            </a:r>
            <a:endParaRPr lang="sl-SI" dirty="0" smtClean="0"/>
          </a:p>
          <a:p>
            <a:r>
              <a:rPr lang="sl-SI" dirty="0" smtClean="0"/>
              <a:t> </a:t>
            </a:r>
            <a:r>
              <a:rPr lang="sl-SI" dirty="0" smtClean="0"/>
              <a:t>Ob pomoči spleta, atlasa poišči tipe podnebij, ki se pojavljajo v Sloveniji.</a:t>
            </a:r>
          </a:p>
          <a:p>
            <a:r>
              <a:rPr lang="sl-SI" dirty="0" smtClean="0"/>
              <a:t>Ob pomoči spleta poišči </a:t>
            </a:r>
            <a:r>
              <a:rPr lang="sl-SI" dirty="0" err="1" smtClean="0"/>
              <a:t>klimogram</a:t>
            </a:r>
            <a:r>
              <a:rPr lang="sl-SI" dirty="0" smtClean="0"/>
              <a:t> za domači kraj/pokrajino. </a:t>
            </a:r>
            <a:r>
              <a:rPr lang="sl-SI" dirty="0" err="1" smtClean="0"/>
              <a:t>Katajje</a:t>
            </a:r>
            <a:r>
              <a:rPr lang="sl-SI" dirty="0" smtClean="0"/>
              <a:t> značilno za podnebje na Goričkem? </a:t>
            </a:r>
            <a:endParaRPr 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75"/>
            <a:ext cx="1899232" cy="189923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85568" y="3187983"/>
            <a:ext cx="85000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V primeru vprašanj pa mi lahko pišete in vam bom poskušala pomagati. Sem na </a:t>
            </a:r>
          </a:p>
          <a:p>
            <a:endParaRPr lang="sl-SI" dirty="0" smtClean="0"/>
          </a:p>
          <a:p>
            <a:r>
              <a:rPr lang="sl-SI" dirty="0" smtClean="0"/>
              <a:t>Do naslednjega „branja na daljavo“, pa vam pomaham še v </a:t>
            </a:r>
            <a:r>
              <a:rPr lang="sl-SI" dirty="0" smtClean="0"/>
              <a:t>pozdrav.</a:t>
            </a: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95092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299</Words>
  <Application>Microsoft Office PowerPoint</Application>
  <PresentationFormat>Širokozaslonsko</PresentationFormat>
  <Paragraphs>31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Urška</dc:creator>
  <cp:lastModifiedBy>Urška</cp:lastModifiedBy>
  <cp:revision>93</cp:revision>
  <dcterms:created xsi:type="dcterms:W3CDTF">2020-04-09T03:22:34Z</dcterms:created>
  <dcterms:modified xsi:type="dcterms:W3CDTF">2020-05-28T03:48:36Z</dcterms:modified>
</cp:coreProperties>
</file>