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93" r:id="rId3"/>
    <p:sldId id="294" r:id="rId4"/>
    <p:sldId id="271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Svetel slo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D9E0-07D1-4E3C-966B-BE186DC2606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313F2-3018-4E8C-9098-35CE3E74B7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84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1847-1843-4399-AAA0-80B2774676C5}" type="datetimeFigureOut">
              <a:rPr lang="sl-SI" smtClean="0"/>
              <a:t>25. 05. 2020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05A3-9141-4AE9-B2CF-56D84264DCD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urska.marcic@guest.arnes.s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19512"/>
          <a:stretch/>
        </p:blipFill>
        <p:spPr>
          <a:xfrm>
            <a:off x="24313" y="-27295"/>
            <a:ext cx="2376264" cy="201622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400577" y="124399"/>
            <a:ext cx="64087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Pozdravljeni učenci in učenke!</a:t>
            </a:r>
          </a:p>
          <a:p>
            <a:endParaRPr lang="sl-SI" dirty="0" smtClean="0"/>
          </a:p>
          <a:p>
            <a:r>
              <a:rPr lang="sl-SI" dirty="0" smtClean="0"/>
              <a:t>V tem tednu se podajaš na spoznavanje in odkrivanje </a:t>
            </a:r>
            <a:r>
              <a:rPr lang="sl-SI" dirty="0" smtClean="0"/>
              <a:t>južnega dela Afrike</a:t>
            </a:r>
            <a:r>
              <a:rPr lang="sl-SI" dirty="0"/>
              <a:t>.</a:t>
            </a:r>
            <a:r>
              <a:rPr lang="sl-SI" dirty="0" smtClean="0"/>
              <a:t> </a:t>
            </a:r>
            <a:endParaRPr lang="sl-SI" dirty="0" smtClean="0"/>
          </a:p>
        </p:txBody>
      </p:sp>
      <p:sp>
        <p:nvSpPr>
          <p:cNvPr id="2" name="PoljeZBesedilom 1"/>
          <p:cNvSpPr txBox="1"/>
          <p:nvPr/>
        </p:nvSpPr>
        <p:spPr>
          <a:xfrm>
            <a:off x="577410" y="6013300"/>
            <a:ext cx="66247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Izziv: </a:t>
            </a:r>
          </a:p>
          <a:p>
            <a:r>
              <a:rPr lang="sl-SI" dirty="0" smtClean="0"/>
              <a:t>Preberi besedilo v U/ str</a:t>
            </a:r>
            <a:r>
              <a:rPr lang="sl-SI" dirty="0" smtClean="0"/>
              <a:t>. 28-29 in dopolni miselni vzorec</a:t>
            </a:r>
            <a:endParaRPr lang="sl-SI" dirty="0" smtClean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" y="2588765"/>
            <a:ext cx="1176502" cy="1176502"/>
          </a:xfrm>
          <a:prstGeom prst="rect">
            <a:avLst/>
          </a:prstGeom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1547664" y="2140623"/>
            <a:ext cx="5918802" cy="820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900" b="1" dirty="0" smtClean="0"/>
              <a:t>Naslove teme: </a:t>
            </a:r>
            <a:r>
              <a:rPr lang="sl-SI" sz="2900" b="1" dirty="0" smtClean="0"/>
              <a:t>JUŽNA</a:t>
            </a:r>
            <a:r>
              <a:rPr lang="sl-SI" sz="2900" b="1" dirty="0" smtClean="0"/>
              <a:t> </a:t>
            </a:r>
            <a:r>
              <a:rPr lang="sl-SI" sz="2900" b="1" dirty="0" smtClean="0"/>
              <a:t>AFRIKA  </a:t>
            </a:r>
          </a:p>
          <a:p>
            <a:r>
              <a:rPr lang="sl-SI" sz="1800" dirty="0" smtClean="0"/>
              <a:t>(</a:t>
            </a:r>
            <a:r>
              <a:rPr lang="sl-SI" sz="2100" dirty="0" smtClean="0"/>
              <a:t>naslov zapišeš v zvezek)</a:t>
            </a:r>
            <a:endParaRPr lang="sl-SI" b="1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47" y="3953005"/>
            <a:ext cx="1391419" cy="1391419"/>
          </a:xfrm>
          <a:prstGeom prst="rect">
            <a:avLst/>
          </a:prstGeom>
        </p:spPr>
      </p:pic>
      <p:sp>
        <p:nvSpPr>
          <p:cNvPr id="15" name="Oblak 14"/>
          <p:cNvSpPr/>
          <p:nvPr/>
        </p:nvSpPr>
        <p:spPr>
          <a:xfrm>
            <a:off x="2051720" y="3330523"/>
            <a:ext cx="2232248" cy="1345647"/>
          </a:xfrm>
          <a:prstGeom prst="cloudCallout">
            <a:avLst>
              <a:gd name="adj1" fmla="val 102668"/>
              <a:gd name="adj2" fmla="val 2396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Kaj že vem o Južni Afriki?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6" name="Oblak 15"/>
          <p:cNvSpPr/>
          <p:nvPr/>
        </p:nvSpPr>
        <p:spPr>
          <a:xfrm>
            <a:off x="2773654" y="4333215"/>
            <a:ext cx="2232248" cy="1345647"/>
          </a:xfrm>
          <a:prstGeom prst="cloudCallout">
            <a:avLst>
              <a:gd name="adj1" fmla="val 104502"/>
              <a:gd name="adj2" fmla="val -1965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Rt Dobrega upanja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7" name="Oblak 16"/>
          <p:cNvSpPr/>
          <p:nvPr/>
        </p:nvSpPr>
        <p:spPr>
          <a:xfrm>
            <a:off x="3889778" y="2932856"/>
            <a:ext cx="2232248" cy="1345647"/>
          </a:xfrm>
          <a:prstGeom prst="cloudCallout">
            <a:avLst>
              <a:gd name="adj1" fmla="val 53757"/>
              <a:gd name="adj2" fmla="val 58443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uščava Kalahari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Oblak 17"/>
          <p:cNvSpPr/>
          <p:nvPr/>
        </p:nvSpPr>
        <p:spPr>
          <a:xfrm>
            <a:off x="6093033" y="2558557"/>
            <a:ext cx="2232248" cy="1345647"/>
          </a:xfrm>
          <a:prstGeom prst="cloudCallout">
            <a:avLst>
              <a:gd name="adj1" fmla="val 12182"/>
              <a:gd name="adj2" fmla="val 11321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3203848" y="2708920"/>
            <a:ext cx="3168352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JUŽNA AFRIKA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5" name="Zaokroži kota na diagonali pravokotnika 4"/>
          <p:cNvSpPr/>
          <p:nvPr/>
        </p:nvSpPr>
        <p:spPr>
          <a:xfrm>
            <a:off x="899592" y="499867"/>
            <a:ext cx="136815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LEGA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Zaokroži kota na diagonali pravokotnika 5"/>
          <p:cNvSpPr/>
          <p:nvPr/>
        </p:nvSpPr>
        <p:spPr>
          <a:xfrm>
            <a:off x="1259632" y="2348880"/>
            <a:ext cx="136815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DRŽAVE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Zaokroži kota na diagonali pravokotnika 6"/>
          <p:cNvSpPr/>
          <p:nvPr/>
        </p:nvSpPr>
        <p:spPr>
          <a:xfrm>
            <a:off x="6120172" y="776459"/>
            <a:ext cx="136815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PODNEBJE, RASTJE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Zaokroži kota na diagonali pravokotnika 7"/>
          <p:cNvSpPr/>
          <p:nvPr/>
        </p:nvSpPr>
        <p:spPr>
          <a:xfrm>
            <a:off x="2466679" y="4706959"/>
            <a:ext cx="199107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GOSPODARSTVO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Zaokroži kota na diagonali pravokotnika 8"/>
          <p:cNvSpPr/>
          <p:nvPr/>
        </p:nvSpPr>
        <p:spPr>
          <a:xfrm>
            <a:off x="3707904" y="519098"/>
            <a:ext cx="136815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POVRŠJE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Zaokroži kota na diagonali pravokotnika 9"/>
          <p:cNvSpPr/>
          <p:nvPr/>
        </p:nvSpPr>
        <p:spPr>
          <a:xfrm>
            <a:off x="6804248" y="2545183"/>
            <a:ext cx="1902296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PREBIVALSTVO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Zaokroži kota na diagonali pravokotnika 10"/>
          <p:cNvSpPr/>
          <p:nvPr/>
        </p:nvSpPr>
        <p:spPr>
          <a:xfrm>
            <a:off x="501736" y="4293095"/>
            <a:ext cx="1719808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ZANIMIVOSTI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Zaokroži kota na diagonali pravokotnika 11"/>
          <p:cNvSpPr/>
          <p:nvPr/>
        </p:nvSpPr>
        <p:spPr>
          <a:xfrm>
            <a:off x="5004048" y="4869160"/>
            <a:ext cx="1656184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PROBMLEMI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3" name="Zaokroži kota na diagonali pravokotnika 12"/>
          <p:cNvSpPr/>
          <p:nvPr/>
        </p:nvSpPr>
        <p:spPr>
          <a:xfrm>
            <a:off x="7071320" y="4293094"/>
            <a:ext cx="1368152" cy="145988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POLITIKA RASNEGA RAZLIKOVANJA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7950"/>
          <a:stretch/>
        </p:blipFill>
        <p:spPr>
          <a:xfrm rot="5400000">
            <a:off x="2570041" y="462407"/>
            <a:ext cx="6092152" cy="626469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51520" y="332656"/>
            <a:ext cx="194421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Še nekaj za ponovitev….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379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323850" y="404813"/>
            <a:ext cx="76327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dirty="0"/>
              <a:t>Izpolni </a:t>
            </a:r>
            <a:r>
              <a:rPr lang="sl-SI" dirty="0" err="1"/>
              <a:t>t.i</a:t>
            </a:r>
            <a:r>
              <a:rPr lang="sl-SI" dirty="0"/>
              <a:t>. izstopni listek. Namenjen je ponovitvi snovi, ki si jo predelal.</a:t>
            </a:r>
          </a:p>
          <a:p>
            <a:pPr>
              <a:defRPr/>
            </a:pPr>
            <a:r>
              <a:rPr lang="sl-SI" dirty="0"/>
              <a:t>Prepiši ga v zvezek, ga </a:t>
            </a:r>
            <a:r>
              <a:rPr lang="sl-SI" dirty="0" smtClean="0"/>
              <a:t>izpolni.</a:t>
            </a:r>
            <a:endParaRPr lang="sl-SI" dirty="0"/>
          </a:p>
          <a:p>
            <a:pPr>
              <a:defRPr/>
            </a:pPr>
            <a:r>
              <a:rPr lang="sl-SI" dirty="0" smtClean="0"/>
              <a:t>Fotografije </a:t>
            </a:r>
            <a:r>
              <a:rPr lang="sl-SI" dirty="0"/>
              <a:t>tabelnega zapisa mi nato, do </a:t>
            </a:r>
            <a:r>
              <a:rPr lang="sl-SI" dirty="0" smtClean="0"/>
              <a:t>petka,  </a:t>
            </a:r>
            <a:r>
              <a:rPr lang="sl-SI" dirty="0" smtClean="0"/>
              <a:t>29.5.2020</a:t>
            </a:r>
            <a:r>
              <a:rPr lang="sl-SI" dirty="0"/>
              <a:t>, pošlji na moj e naslov </a:t>
            </a:r>
            <a:r>
              <a:rPr lang="sl-SI" dirty="0" smtClean="0"/>
              <a:t>(</a:t>
            </a:r>
            <a:r>
              <a:rPr lang="sl-SI" dirty="0" smtClean="0">
                <a:hlinkClick r:id="rId2"/>
              </a:rPr>
              <a:t>urska.marcic@guest.arnes.si</a:t>
            </a:r>
            <a:r>
              <a:rPr lang="sl-SI" dirty="0"/>
              <a:t>).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76270"/>
              </p:ext>
            </p:extLst>
          </p:nvPr>
        </p:nvGraphicFramePr>
        <p:xfrm>
          <a:off x="314325" y="1823846"/>
          <a:ext cx="7632700" cy="32102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32700"/>
              </a:tblGrid>
              <a:tr h="370717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Izstopni listek: </a:t>
                      </a:r>
                      <a:r>
                        <a:rPr lang="sl-SI" sz="1800" baseline="0" dirty="0" smtClean="0"/>
                        <a:t> </a:t>
                      </a:r>
                      <a:r>
                        <a:rPr lang="sl-SI" sz="1800" baseline="0" dirty="0" smtClean="0"/>
                        <a:t>Južna Afrika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5" marB="45705"/>
                </a:tc>
              </a:tr>
              <a:tr h="1188541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Naučil-a sem se:</a:t>
                      </a:r>
                    </a:p>
                    <a:p>
                      <a:r>
                        <a:rPr lang="sl-SI" sz="1800" dirty="0" smtClean="0"/>
                        <a:t>a)</a:t>
                      </a:r>
                    </a:p>
                    <a:p>
                      <a:r>
                        <a:rPr lang="sl-SI" sz="1800" dirty="0" smtClean="0"/>
                        <a:t>b)</a:t>
                      </a:r>
                    </a:p>
                    <a:p>
                      <a:r>
                        <a:rPr lang="sl-SI" sz="1800" dirty="0" smtClean="0"/>
                        <a:t>c)</a:t>
                      </a:r>
                      <a:endParaRPr lang="sl-SI" sz="1800" dirty="0"/>
                    </a:p>
                  </a:txBody>
                  <a:tcPr marL="91438" marR="91438" marT="45705" marB="45705"/>
                </a:tc>
              </a:tr>
              <a:tr h="63997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Najbolj zanimivo se mi zdi: </a:t>
                      </a:r>
                    </a:p>
                    <a:p>
                      <a:endParaRPr lang="sl-SI" sz="1800" dirty="0" smtClean="0"/>
                    </a:p>
                  </a:txBody>
                  <a:tcPr marL="91438" marR="91438" marT="45705" marB="45705"/>
                </a:tc>
              </a:tr>
              <a:tr h="63997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Naloga, ki je nisem znal rešiti:</a:t>
                      </a:r>
                    </a:p>
                    <a:p>
                      <a:endParaRPr lang="sl-SI" sz="1800" dirty="0"/>
                    </a:p>
                  </a:txBody>
                  <a:tcPr marL="91438" marR="91438" marT="45705" marB="45705"/>
                </a:tc>
              </a:tr>
              <a:tr h="370717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Vprašanje za učiteljico:</a:t>
                      </a:r>
                      <a:endParaRPr lang="sl-SI" sz="1800" dirty="0"/>
                    </a:p>
                  </a:txBody>
                  <a:tcPr marL="91438" marR="91438" marT="45705" marB="45705"/>
                </a:tc>
              </a:tr>
            </a:tbl>
          </a:graphicData>
        </a:graphic>
      </p:graphicFrame>
      <p:pic>
        <p:nvPicPr>
          <p:cNvPr id="6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26" y="5088801"/>
            <a:ext cx="14557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39552" y="537321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 naslednjega „branja“ vam pomaham v pozdrav.</a:t>
            </a:r>
          </a:p>
          <a:p>
            <a:endParaRPr lang="sl-SI" dirty="0"/>
          </a:p>
          <a:p>
            <a:r>
              <a:rPr lang="sl-SI" dirty="0" smtClean="0"/>
              <a:t>Učiteljica Urška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61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163</Words>
  <Application>Microsoft Office PowerPoint</Application>
  <PresentationFormat>Diaprojekcija na zaslonu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</dc:title>
  <dc:creator>Boki</dc:creator>
  <cp:lastModifiedBy>Urška</cp:lastModifiedBy>
  <cp:revision>95</cp:revision>
  <dcterms:created xsi:type="dcterms:W3CDTF">2012-09-17T21:14:26Z</dcterms:created>
  <dcterms:modified xsi:type="dcterms:W3CDTF">2020-05-25T04:55:14Z</dcterms:modified>
</cp:coreProperties>
</file>