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D3A6-ACBD-4691-94D8-33E17B100B31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DE7-191A-43CA-8C0C-BAECCC39FC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608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D3A6-ACBD-4691-94D8-33E17B100B31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DE7-191A-43CA-8C0C-BAECCC39FC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001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D3A6-ACBD-4691-94D8-33E17B100B31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DE7-191A-43CA-8C0C-BAECCC39FC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946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D3A6-ACBD-4691-94D8-33E17B100B31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DE7-191A-43CA-8C0C-BAECCC39FC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593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D3A6-ACBD-4691-94D8-33E17B100B31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DE7-191A-43CA-8C0C-BAECCC39FC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713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D3A6-ACBD-4691-94D8-33E17B100B31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DE7-191A-43CA-8C0C-BAECCC39FC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1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D3A6-ACBD-4691-94D8-33E17B100B31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DE7-191A-43CA-8C0C-BAECCC39FC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961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D3A6-ACBD-4691-94D8-33E17B100B31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DE7-191A-43CA-8C0C-BAECCC39FC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750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D3A6-ACBD-4691-94D8-33E17B100B31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DE7-191A-43CA-8C0C-BAECCC39FC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951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D3A6-ACBD-4691-94D8-33E17B100B31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DE7-191A-43CA-8C0C-BAECCC39FC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00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D3A6-ACBD-4691-94D8-33E17B100B31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DE7-191A-43CA-8C0C-BAECCC39FC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896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DD3A6-ACBD-4691-94D8-33E17B100B31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2ADE7-191A-43CA-8C0C-BAECCC39FC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790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zUaXkfF7k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yf45kggClaM&amp;t=40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1" r="19511"/>
          <a:stretch>
            <a:fillRect/>
          </a:stretch>
        </p:blipFill>
        <p:spPr bwMode="auto">
          <a:xfrm>
            <a:off x="0" y="549087"/>
            <a:ext cx="2087563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jeZBesedilom 3"/>
          <p:cNvSpPr txBox="1">
            <a:spLocks noChangeArrowheads="1"/>
          </p:cNvSpPr>
          <p:nvPr/>
        </p:nvSpPr>
        <p:spPr bwMode="auto">
          <a:xfrm>
            <a:off x="2087564" y="252782"/>
            <a:ext cx="6103022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 b="1"/>
              <a:t>Pozdravljene učenke in učenci!</a:t>
            </a:r>
          </a:p>
        </p:txBody>
      </p:sp>
      <p:sp>
        <p:nvSpPr>
          <p:cNvPr id="2053" name="PoljeZBesedilom 1"/>
          <p:cNvSpPr txBox="1">
            <a:spLocks noChangeArrowheads="1"/>
          </p:cNvSpPr>
          <p:nvPr/>
        </p:nvSpPr>
        <p:spPr bwMode="auto">
          <a:xfrm>
            <a:off x="2087563" y="734901"/>
            <a:ext cx="9735243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l-SI" altLang="sl-SI" sz="1800" dirty="0" smtClean="0"/>
              <a:t>V nadaljevanju sledijo navodila za delo. </a:t>
            </a:r>
            <a:r>
              <a:rPr lang="sl-SI" altLang="sl-SI" sz="1800" dirty="0" smtClean="0"/>
              <a:t>Obogatil si svoje znanje srednjega veka. Danes boš spoznal, kaj se je dogajalo na slovenskem ozemlju v srednjem veku. </a:t>
            </a:r>
            <a:endParaRPr lang="sl-SI" altLang="sl-SI" sz="1800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1296473" y="1888761"/>
            <a:ext cx="746116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b="1" dirty="0" smtClean="0"/>
              <a:t>Izziv: OGREVANJE MOŽGANČKOV</a:t>
            </a:r>
          </a:p>
          <a:p>
            <a:r>
              <a:rPr lang="sl-SI" dirty="0" smtClean="0"/>
              <a:t>Spomni se slovenskega prostora ob koncu starega veka.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Kateri državi je bilo priključeno slovensko ozemlje?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Kdo se je selil po Evropi na začetku srednjega veka?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Katere so bile posledice preseljevanja ljudstev?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Ob shemi izpostavi glavne značilnosti fevdalizma.</a:t>
            </a:r>
            <a:endParaRPr lang="sl-SI" dirty="0" smtClean="0"/>
          </a:p>
        </p:txBody>
      </p:sp>
      <p:pic>
        <p:nvPicPr>
          <p:cNvPr id="7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10" t="31004" r="19608"/>
          <a:stretch>
            <a:fillRect/>
          </a:stretch>
        </p:blipFill>
        <p:spPr bwMode="auto">
          <a:xfrm>
            <a:off x="8757634" y="1314135"/>
            <a:ext cx="161766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jeZBesedilom 2"/>
          <p:cNvSpPr txBox="1"/>
          <p:nvPr/>
        </p:nvSpPr>
        <p:spPr>
          <a:xfrm>
            <a:off x="895081" y="4982761"/>
            <a:ext cx="8980868" cy="14773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V času preseljevanja ljudstev je čez današnje slovensko ozemlje potekala glavna smer vpadov v Italijo. Čez ozemlje so se premikala različna germanska plemena in Huni.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Od sredine 6. so sredine 7. stol. so se na tem ozemlju naselili Slovani. Ker so se naselili na obširen prostor vzhodnih Alp, jih imenujemo </a:t>
            </a:r>
            <a:r>
              <a:rPr lang="sl-SI" b="1" dirty="0" smtClean="0"/>
              <a:t>ALPSKI SLOVANI.</a:t>
            </a:r>
            <a:endParaRPr lang="sl-SI" dirty="0" smtClean="0"/>
          </a:p>
          <a:p>
            <a:endParaRPr lang="sl-SI" dirty="0" smtClean="0"/>
          </a:p>
        </p:txBody>
      </p:sp>
      <p:sp>
        <p:nvSpPr>
          <p:cNvPr id="5" name="PoljeZBesedilom 4"/>
          <p:cNvSpPr txBox="1"/>
          <p:nvPr/>
        </p:nvSpPr>
        <p:spPr>
          <a:xfrm>
            <a:off x="591646" y="3818618"/>
            <a:ext cx="97836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 smtClean="0"/>
              <a:t>Zagotovo te zanima, kaj se je dogajalo na slovenskem ozemlju v času preseljevanja.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671846" y="4452887"/>
            <a:ext cx="922556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dirty="0" smtClean="0"/>
              <a:t>Naslov teme: </a:t>
            </a:r>
            <a:r>
              <a:rPr lang="sl-SI" b="1" dirty="0" smtClean="0"/>
              <a:t>NASELITEV VZHODNIH ALP</a:t>
            </a:r>
            <a:endParaRPr lang="sl-SI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1039923"/>
      </p:ext>
    </p:extLst>
  </p:cSld>
  <p:clrMapOvr>
    <a:masterClrMapping/>
  </p:clrMapOvr>
  <p:transition spd="slow" advTm="35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jeZBesedilom 10"/>
          <p:cNvSpPr txBox="1"/>
          <p:nvPr/>
        </p:nvSpPr>
        <p:spPr>
          <a:xfrm>
            <a:off x="1159099" y="408872"/>
            <a:ext cx="10483402" cy="120032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l-SI" b="1" dirty="0" smtClean="0"/>
              <a:t>Izziv:</a:t>
            </a:r>
          </a:p>
          <a:p>
            <a:r>
              <a:rPr lang="sl-SI" dirty="0" smtClean="0"/>
              <a:t>Preberi besedilo v SDZ/ str. 157-155 in spoznaj prve slovanske državne tvorbe v vzhodnih Alpah.</a:t>
            </a:r>
          </a:p>
          <a:p>
            <a:endParaRPr lang="sl-SI" dirty="0"/>
          </a:p>
          <a:p>
            <a:r>
              <a:rPr lang="sl-SI" dirty="0" smtClean="0"/>
              <a:t>Reši tudi naloge v SDZ. Ne pozabi na časovni trak na koncu SDZ. Reši nalogo v zavihku Povzemi.</a:t>
            </a:r>
            <a:endParaRPr lang="sl-SI" dirty="0" smtClean="0"/>
          </a:p>
        </p:txBody>
      </p:sp>
      <p:pic>
        <p:nvPicPr>
          <p:cNvPr id="13" name="Slika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45"/>
            <a:ext cx="1583725" cy="1638768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2208538" y="1774347"/>
            <a:ext cx="838452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 smtClean="0"/>
              <a:t>Za lažje razumevanje si oglej posnetek na povezavi </a:t>
            </a:r>
            <a:r>
              <a:rPr lang="sl-SI" dirty="0" smtClean="0">
                <a:hlinkClick r:id="rId3"/>
              </a:rPr>
              <a:t>tukaj</a:t>
            </a:r>
            <a:r>
              <a:rPr lang="sl-SI" dirty="0" smtClean="0"/>
              <a:t>. </a:t>
            </a:r>
          </a:p>
          <a:p>
            <a:r>
              <a:rPr lang="sl-SI" dirty="0" smtClean="0"/>
              <a:t>Odgovore na vprašanja kdaj, zakaj so Karantanci izgubili samostojnost pa najdeš na povezavi </a:t>
            </a:r>
            <a:r>
              <a:rPr lang="sl-SI" dirty="0" smtClean="0">
                <a:hlinkClick r:id="rId4"/>
              </a:rPr>
              <a:t>tukaj.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643944" y="3267045"/>
            <a:ext cx="94659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 smtClean="0"/>
              <a:t>Do naslednjega „branja na daljavo“ vam želim veliko ustvarjalnosti in bodite radovedni.</a:t>
            </a:r>
          </a:p>
          <a:p>
            <a:endParaRPr lang="sl-SI" dirty="0"/>
          </a:p>
          <a:p>
            <a:r>
              <a:rPr lang="sl-SI" dirty="0"/>
              <a:t>u</a:t>
            </a:r>
            <a:r>
              <a:rPr lang="sl-SI" dirty="0" smtClean="0"/>
              <a:t>čiteljica Urška</a:t>
            </a:r>
            <a:endParaRPr lang="sl-SI" dirty="0"/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38" y="3728710"/>
            <a:ext cx="2867620" cy="286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338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6.1"/>
</p:tagLst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245</Words>
  <Application>Microsoft Office PowerPoint</Application>
  <PresentationFormat>Širokozaslonsko</PresentationFormat>
  <Paragraphs>21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Urška</dc:creator>
  <cp:lastModifiedBy>Urška</cp:lastModifiedBy>
  <cp:revision>52</cp:revision>
  <dcterms:created xsi:type="dcterms:W3CDTF">2020-04-19T20:30:30Z</dcterms:created>
  <dcterms:modified xsi:type="dcterms:W3CDTF">2020-05-21T03:59:41Z</dcterms:modified>
</cp:coreProperties>
</file>